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Oswald" panose="00000500000000000000" pitchFamily="2" charset="0"/>
      <p:regular r:id="rId9"/>
      <p:bold r:id="rId10"/>
    </p:embeddedFont>
    <p:embeddedFont>
      <p:font typeface="Source Code Pro" panose="020B0509030403020204" pitchFamily="49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4" d="100"/>
          <a:sy n="134" d="100"/>
        </p:scale>
        <p:origin x="72" y="1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f80d1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f80d1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f62da4999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f62da4999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f65baca89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f65baca89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80d1ff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80d1ff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411175" y="989775"/>
            <a:ext cx="8282400" cy="112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ONLINE MOBILE &amp; ACCESSORIES SHOP</a:t>
            </a:r>
            <a:endParaRPr sz="4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30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411175" y="3451550"/>
            <a:ext cx="8282400" cy="16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DESIGNED BY-</a:t>
            </a:r>
            <a:endParaRPr sz="2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M.KIRAN RAJ(9923151045)</a:t>
            </a:r>
            <a:endParaRPr sz="2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M.MADHAN(9923151125)</a:t>
            </a:r>
            <a:endParaRPr sz="2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4" name="Google Shape;64;p13"/>
          <p:cNvSpPr txBox="1"/>
          <p:nvPr/>
        </p:nvSpPr>
        <p:spPr>
          <a:xfrm>
            <a:off x="2885496" y="1785212"/>
            <a:ext cx="3248400" cy="9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Under the guidance of</a:t>
            </a:r>
            <a:endParaRPr sz="18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Dr D Amuthaguka</a:t>
            </a:r>
            <a:endParaRPr sz="18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72225" y="42325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>
            <a:off x="311700" y="1336625"/>
            <a:ext cx="8520600" cy="3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This project outlines the creation and implementation of Online Mobile and Accessories shop, a dynamic online retail platform specializing in mobile phones and accessories using Bootstrap5.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In response to the increasing demand for convenient, high-quality tech products,Online Mobile and Accessories shop provides a curated selection of the latest smartphones, essential accessories, and innovative gadgets.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Our platform is designed with a focus on user experience, ensuring intuitive navigation, secure payment options, and prompt delivery services.</a:t>
            </a:r>
            <a:endParaRPr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MODULES</a:t>
            </a: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654050"/>
            <a:ext cx="32637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User Profile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Seller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Cart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Customer Support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Offer zone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Mobile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Accessories</a:t>
            </a:r>
            <a:endParaRPr dirty="0"/>
          </a:p>
        </p:txBody>
      </p:sp>
      <p:pic>
        <p:nvPicPr>
          <p:cNvPr id="77" name="Google Shape;77;p15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 descr="Sample wireframe for desktop application"/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 descr="Portrait-oriented black smaptphon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descr="Sample wireframe for mobile application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In conclusion, the development of Online Mobile  represents a comprehensive approach to creating an online platform tailored to meet the growing demand for mobile phones and accessories. Through a combination of user-friendly design, diverse product offerings, and efficient order management, the platform is well-positioned to deliver a superior shopping experience.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SCREENSHOT</a:t>
            </a: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8625" y="1168300"/>
            <a:ext cx="7281075" cy="384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2544875" y="466175"/>
            <a:ext cx="39192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/>
              <a:t>THANK YOU</a:t>
            </a:r>
            <a:endParaRPr sz="6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186</Words>
  <Application>Microsoft Office PowerPoint</Application>
  <PresentationFormat>On-screen Show (16:9)</PresentationFormat>
  <Paragraphs>23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Oswald</vt:lpstr>
      <vt:lpstr>Arial</vt:lpstr>
      <vt:lpstr>Source Code Pro</vt:lpstr>
      <vt:lpstr>Modern Writer</vt:lpstr>
      <vt:lpstr>ONLINE MOBILE &amp; ACCESSORIES SHOP </vt:lpstr>
      <vt:lpstr>ABSTRACT</vt:lpstr>
      <vt:lpstr>MODULES</vt:lpstr>
      <vt:lpstr>CONCLUSION</vt:lpstr>
      <vt:lpstr>SAMPLE SCREENSHOT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kiran raj</cp:lastModifiedBy>
  <cp:revision>3</cp:revision>
  <dcterms:modified xsi:type="dcterms:W3CDTF">2024-08-27T06:11:48Z</dcterms:modified>
</cp:coreProperties>
</file>